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10.jpg"/><Relationship Id="rId6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3" Type="http://schemas.openxmlformats.org/officeDocument/2006/relationships/slide" Target="/ppt/slides/slide15.xml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15" Type="http://schemas.openxmlformats.org/officeDocument/2006/relationships/slide" Target="/ppt/slides/slide17.xml"/><Relationship Id="rId14" Type="http://schemas.openxmlformats.org/officeDocument/2006/relationships/slide" Target="/ppt/slides/slide16.xml"/><Relationship Id="rId17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86" name="Google Shape;486;p2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3" name="Google Shape;493;p2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0" name="Google Shape;500;p27"/>
          <p:cNvPicPr preferRelativeResize="0"/>
          <p:nvPr/>
        </p:nvPicPr>
        <p:blipFill rotWithShape="1">
          <a:blip r:embed="rId6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2" name="Google Shape;512;p27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2" name="Google Shape;522;p27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9" name="Google Shape;539;p2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2" name="Google Shape;552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5" name="Google Shape;565;p30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8" name="Google Shape;578;p31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9" name="Google Shape;589;p31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7" name="Google Shape;597;p31"/>
          <p:cNvPicPr preferRelativeResize="0"/>
          <p:nvPr/>
        </p:nvPicPr>
        <p:blipFill rotWithShape="1">
          <a:blip r:embed="rId4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9" name="Google Shape;609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2" name="Google Shape;622;p33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40" name="Google Shape;640;p34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5" name="Google Shape;655;p3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Google Shape;682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Google Shape;685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Google Shape;691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702" name="Google Shape;702;p3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2" name="Google Shape;712;p3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9" name="Google Shape;719;p3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6" name="Google Shape;726;p37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38" name="Google Shape;738;p37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8" name="Google Shape;748;p37"/>
          <p:cNvPicPr preferRelativeResize="0"/>
          <p:nvPr/>
        </p:nvPicPr>
        <p:blipFill rotWithShape="1">
          <a:blip r:embed="rId4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Google Shape;274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Google Shape;275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9" name="Google Shape;309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42" name="Google Shape;342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